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7C68C5-9490-4130-BA17-6D86BB1DCDF9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B448C1-F0D9-426E-B3FD-1963AC001F40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Ankle fracture</a:t>
            </a:r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29047" y="1693400"/>
            <a:ext cx="5685905" cy="4522124"/>
          </a:xfrm>
        </p:spPr>
      </p:pic>
    </p:spTree>
    <p:extLst>
      <p:ext uri="{BB962C8B-B14F-4D97-AF65-F5344CB8AC3E}">
        <p14:creationId xmlns:p14="http://schemas.microsoft.com/office/powerpoint/2010/main" val="38454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Denis-Weber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 </a:t>
            </a:r>
          </a:p>
          <a:p>
            <a:r>
              <a:rPr lang="en-ZA" dirty="0" smtClean="0"/>
              <a:t>B</a:t>
            </a:r>
          </a:p>
          <a:p>
            <a:r>
              <a:rPr lang="en-ZA" dirty="0" smtClean="0"/>
              <a:t>C</a:t>
            </a:r>
          </a:p>
          <a:p>
            <a:endParaRPr lang="en-ZA" dirty="0"/>
          </a:p>
          <a:p>
            <a:r>
              <a:rPr lang="en-ZA" dirty="0" smtClean="0"/>
              <a:t>Lateral </a:t>
            </a:r>
            <a:r>
              <a:rPr lang="en-ZA" dirty="0" err="1" smtClean="0"/>
              <a:t>malleolar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8604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Treatment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Non-operative </a:t>
            </a:r>
          </a:p>
          <a:p>
            <a:pPr>
              <a:buFontTx/>
              <a:buChar char="-"/>
            </a:pPr>
            <a:r>
              <a:rPr lang="en-ZA" dirty="0" smtClean="0"/>
              <a:t>short-leg walking cast/boot </a:t>
            </a:r>
          </a:p>
          <a:p>
            <a:pPr>
              <a:buFontTx/>
              <a:buChar char="-"/>
            </a:pPr>
            <a:r>
              <a:rPr lang="en-ZA" dirty="0" smtClean="0"/>
              <a:t>&lt;3mm displacement </a:t>
            </a:r>
          </a:p>
          <a:p>
            <a:pPr>
              <a:buFontTx/>
              <a:buChar char="-"/>
            </a:pPr>
            <a:r>
              <a:rPr lang="en-ZA" dirty="0" smtClean="0"/>
              <a:t>&lt;25% </a:t>
            </a:r>
            <a:r>
              <a:rPr lang="en-ZA" dirty="0" err="1" smtClean="0"/>
              <a:t>pasterior</a:t>
            </a:r>
            <a:r>
              <a:rPr lang="en-ZA" dirty="0" smtClean="0"/>
              <a:t> </a:t>
            </a:r>
            <a:r>
              <a:rPr lang="en-ZA" dirty="0" err="1" smtClean="0"/>
              <a:t>malleolar</a:t>
            </a:r>
            <a:r>
              <a:rPr lang="en-ZA" dirty="0" smtClean="0"/>
              <a:t> fracture</a:t>
            </a:r>
          </a:p>
          <a:p>
            <a:pPr>
              <a:buFontTx/>
              <a:buChar char="-"/>
            </a:pPr>
            <a:r>
              <a:rPr lang="en-ZA" dirty="0" smtClean="0"/>
              <a:t>&lt;2mm step-off 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7511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Operative treatment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O.R.I.F</a:t>
            </a:r>
          </a:p>
          <a:p>
            <a:pPr>
              <a:buFontTx/>
              <a:buChar char="-"/>
            </a:pPr>
            <a:r>
              <a:rPr lang="en-ZA" dirty="0" smtClean="0"/>
              <a:t>Anatomic reduction </a:t>
            </a:r>
          </a:p>
          <a:p>
            <a:pPr>
              <a:buFontTx/>
              <a:buChar char="-"/>
            </a:pPr>
            <a:endParaRPr lang="en-ZA" dirty="0" smtClean="0"/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33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Medial malleolus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Non-displaced plaster</a:t>
            </a:r>
          </a:p>
          <a:p>
            <a:endParaRPr lang="en-ZA" dirty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687808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Medial malleolus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Displaced </a:t>
            </a:r>
          </a:p>
          <a:p>
            <a:endParaRPr lang="en-ZA" dirty="0"/>
          </a:p>
          <a:p>
            <a:r>
              <a:rPr lang="en-ZA" dirty="0" smtClean="0"/>
              <a:t>O.R.I.F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0844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Lateral malleolus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3mm displaced </a:t>
            </a:r>
          </a:p>
          <a:p>
            <a:endParaRPr lang="en-ZA" dirty="0"/>
          </a:p>
          <a:p>
            <a:r>
              <a:rPr lang="en-ZA" dirty="0" smtClean="0"/>
              <a:t>O.R.I.F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722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Anatomy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ZA" dirty="0" smtClean="0"/>
              <a:t>Deltoid Ligaments</a:t>
            </a:r>
          </a:p>
          <a:p>
            <a:pPr marL="0" indent="0" algn="ctr">
              <a:buNone/>
            </a:pPr>
            <a:endParaRPr lang="en-ZA" dirty="0" smtClean="0"/>
          </a:p>
          <a:p>
            <a:pPr algn="ctr"/>
            <a:r>
              <a:rPr lang="en-ZA" dirty="0" smtClean="0"/>
              <a:t>Fibula </a:t>
            </a:r>
          </a:p>
          <a:p>
            <a:pPr marL="0" indent="0" algn="ctr">
              <a:buNone/>
            </a:pPr>
            <a:endParaRPr lang="en-ZA" dirty="0" smtClean="0"/>
          </a:p>
          <a:p>
            <a:pPr algn="ctr"/>
            <a:r>
              <a:rPr lang="en-ZA" dirty="0" smtClean="0"/>
              <a:t>Medial malleolus</a:t>
            </a:r>
          </a:p>
          <a:p>
            <a:pPr marL="0" indent="0" algn="ctr">
              <a:buNone/>
            </a:pPr>
            <a:endParaRPr lang="en-ZA" dirty="0" smtClean="0"/>
          </a:p>
          <a:p>
            <a:pPr algn="ctr"/>
            <a:r>
              <a:rPr lang="en-ZA" dirty="0" smtClean="0"/>
              <a:t>Posterior malleolus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012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Clinical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ZA" dirty="0" smtClean="0"/>
          </a:p>
          <a:p>
            <a:pPr algn="ctr"/>
            <a:r>
              <a:rPr lang="en-ZA" dirty="0" smtClean="0"/>
              <a:t>1. Deformity </a:t>
            </a:r>
          </a:p>
          <a:p>
            <a:pPr marL="0" indent="0" algn="ctr">
              <a:buNone/>
            </a:pPr>
            <a:endParaRPr lang="en-ZA" dirty="0" smtClean="0"/>
          </a:p>
          <a:p>
            <a:pPr algn="ctr"/>
            <a:r>
              <a:rPr lang="en-ZA" dirty="0" smtClean="0"/>
              <a:t>2. Swelling</a:t>
            </a:r>
          </a:p>
          <a:p>
            <a:pPr marL="0" indent="0" algn="ctr">
              <a:buNone/>
            </a:pPr>
            <a:endParaRPr lang="en-ZA" dirty="0" smtClean="0"/>
          </a:p>
          <a:p>
            <a:pPr algn="ctr"/>
            <a:r>
              <a:rPr lang="en-ZA" dirty="0" smtClean="0"/>
              <a:t>3. Bruises 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4. Antalgic gait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760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Imaging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1. Radiographs</a:t>
            </a:r>
          </a:p>
          <a:p>
            <a:pPr>
              <a:buFontTx/>
              <a:buChar char="-"/>
            </a:pPr>
            <a:r>
              <a:rPr lang="en-ZA" dirty="0" smtClean="0"/>
              <a:t>External rotation stress radiograph</a:t>
            </a:r>
          </a:p>
          <a:p>
            <a:pPr marL="0" indent="0">
              <a:buNone/>
            </a:pPr>
            <a:r>
              <a:rPr lang="en-ZA" dirty="0" smtClean="0"/>
              <a:t>Clear space &gt;5mm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smtClean="0"/>
              <a:t>2. AP view </a:t>
            </a:r>
          </a:p>
          <a:p>
            <a:pPr>
              <a:buFontTx/>
              <a:buChar char="-"/>
            </a:pPr>
            <a:r>
              <a:rPr lang="en-ZA" dirty="0" smtClean="0"/>
              <a:t>Lateral view </a:t>
            </a:r>
          </a:p>
          <a:p>
            <a:pPr>
              <a:buFontTx/>
              <a:buChar char="-"/>
            </a:pPr>
            <a:r>
              <a:rPr lang="en-ZA" dirty="0" smtClean="0"/>
              <a:t>Oblique view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6279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Classification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u="sng" dirty="0" err="1" smtClean="0"/>
              <a:t>Lauge</a:t>
            </a:r>
            <a:r>
              <a:rPr lang="en-ZA" u="sng" dirty="0" smtClean="0"/>
              <a:t>-Hansen</a:t>
            </a:r>
            <a:r>
              <a:rPr lang="en-ZA" dirty="0" smtClean="0"/>
              <a:t>  </a:t>
            </a:r>
          </a:p>
          <a:p>
            <a:r>
              <a:rPr lang="en-ZA" dirty="0" smtClean="0"/>
              <a:t>Supination adduction </a:t>
            </a:r>
          </a:p>
          <a:p>
            <a:r>
              <a:rPr lang="en-ZA" dirty="0" smtClean="0"/>
              <a:t>Supination – external rotation </a:t>
            </a:r>
          </a:p>
          <a:p>
            <a:r>
              <a:rPr lang="en-ZA" dirty="0" smtClean="0"/>
              <a:t>Pronation – </a:t>
            </a:r>
            <a:r>
              <a:rPr lang="en-ZA" dirty="0" err="1" smtClean="0"/>
              <a:t>aduction</a:t>
            </a:r>
            <a:endParaRPr lang="en-ZA" dirty="0" smtClean="0"/>
          </a:p>
          <a:p>
            <a:r>
              <a:rPr lang="en-ZA" dirty="0" smtClean="0"/>
              <a:t>Pronation – external rotation</a:t>
            </a:r>
          </a:p>
        </p:txBody>
      </p:sp>
    </p:spTree>
    <p:extLst>
      <p:ext uri="{BB962C8B-B14F-4D97-AF65-F5344CB8AC3E}">
        <p14:creationId xmlns:p14="http://schemas.microsoft.com/office/powerpoint/2010/main" val="376270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Supination </a:t>
            </a:r>
            <a:r>
              <a:rPr lang="en-ZA" dirty="0" err="1" smtClean="0"/>
              <a:t>aduction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1944687"/>
            <a:ext cx="3762375" cy="4019550"/>
          </a:xfrm>
        </p:spPr>
      </p:pic>
    </p:spTree>
    <p:extLst>
      <p:ext uri="{BB962C8B-B14F-4D97-AF65-F5344CB8AC3E}">
        <p14:creationId xmlns:p14="http://schemas.microsoft.com/office/powerpoint/2010/main" val="386192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Supination lateral rotation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340768"/>
            <a:ext cx="4762500" cy="4189288"/>
          </a:xfrm>
        </p:spPr>
      </p:pic>
    </p:spTree>
    <p:extLst>
      <p:ext uri="{BB962C8B-B14F-4D97-AF65-F5344CB8AC3E}">
        <p14:creationId xmlns:p14="http://schemas.microsoft.com/office/powerpoint/2010/main" val="110647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Pronation adduction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218" y="1600200"/>
            <a:ext cx="3625564" cy="4708525"/>
          </a:xfrm>
        </p:spPr>
      </p:pic>
    </p:spTree>
    <p:extLst>
      <p:ext uri="{BB962C8B-B14F-4D97-AF65-F5344CB8AC3E}">
        <p14:creationId xmlns:p14="http://schemas.microsoft.com/office/powerpoint/2010/main" val="12782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Pronation external rotation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261" y="1811038"/>
            <a:ext cx="1981477" cy="4286849"/>
          </a:xfrm>
        </p:spPr>
      </p:pic>
    </p:spTree>
    <p:extLst>
      <p:ext uri="{BB962C8B-B14F-4D97-AF65-F5344CB8AC3E}">
        <p14:creationId xmlns:p14="http://schemas.microsoft.com/office/powerpoint/2010/main" val="1684817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111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 Antiqua</vt:lpstr>
      <vt:lpstr>Lucida Sans</vt:lpstr>
      <vt:lpstr>Wingdings</vt:lpstr>
      <vt:lpstr>Wingdings 2</vt:lpstr>
      <vt:lpstr>Wingdings 3</vt:lpstr>
      <vt:lpstr>Apex</vt:lpstr>
      <vt:lpstr>Ankle fracture</vt:lpstr>
      <vt:lpstr>Anatomy </vt:lpstr>
      <vt:lpstr>Clinical presentation</vt:lpstr>
      <vt:lpstr>Imaging </vt:lpstr>
      <vt:lpstr>Classification</vt:lpstr>
      <vt:lpstr>Supination aduction</vt:lpstr>
      <vt:lpstr>Supination lateral rotation</vt:lpstr>
      <vt:lpstr>Pronation adduction</vt:lpstr>
      <vt:lpstr>Pronation external rotation</vt:lpstr>
      <vt:lpstr>Denis-Weber</vt:lpstr>
      <vt:lpstr>Treatment</vt:lpstr>
      <vt:lpstr>Operative treatment</vt:lpstr>
      <vt:lpstr>Medial malleolus </vt:lpstr>
      <vt:lpstr>Medial malleolus</vt:lpstr>
      <vt:lpstr>Lateral malleolus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Ankle fracture</dc:title>
  <dc:creator>Ledwaba</dc:creator>
  <cp:lastModifiedBy>SAMA Limpopo</cp:lastModifiedBy>
  <cp:revision>5</cp:revision>
  <dcterms:created xsi:type="dcterms:W3CDTF">2014-04-05T05:36:27Z</dcterms:created>
  <dcterms:modified xsi:type="dcterms:W3CDTF">2014-08-26T07:42:06Z</dcterms:modified>
</cp:coreProperties>
</file>